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0" r:id="rId4"/>
    <p:sldId id="263" r:id="rId5"/>
    <p:sldId id="268" r:id="rId6"/>
    <p:sldId id="267" r:id="rId7"/>
    <p:sldId id="264" r:id="rId8"/>
    <p:sldId id="269" r:id="rId9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EE214-F401-CA46-8632-D34237289E4C}" type="datetimeFigureOut">
              <a:rPr kumimoji="1" lang="zh-CN" altLang="en-US" smtClean="0"/>
              <a:t>2022/3/22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7B76D-9196-1043-8D70-F0EFCF7F182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39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7B76D-9196-1043-8D70-F0EFCF7F182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637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691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duction ID_4794733" descr="production ID_4794733">
            <a:hlinkClick r:id="" action="ppaction://media"/>
            <a:extLst>
              <a:ext uri="{FF2B5EF4-FFF2-40B4-BE49-F238E27FC236}">
                <a16:creationId xmlns:a16="http://schemas.microsoft.com/office/drawing/2014/main" id="{E6CD64B9-DE01-234F-A886-5707BD349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5AA6CF-5614-5F49-AD73-6BE38AF06FEE}"/>
              </a:ext>
            </a:extLst>
          </p:cNvPr>
          <p:cNvSpPr/>
          <p:nvPr/>
        </p:nvSpPr>
        <p:spPr>
          <a:xfrm>
            <a:off x="2690190" y="852855"/>
            <a:ext cx="6811618" cy="32699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北橙县新人之家</a:t>
            </a:r>
            <a:endParaRPr kumimoji="1" lang="en-US" altLang="zh-CN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Yuanti TC" panose="02010600040101010101" pitchFamily="2" charset="-120"/>
              <a:ea typeface="Yuanti TC" panose="02010600040101010101" pitchFamily="2" charset="-120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主日崇拜</a:t>
            </a:r>
            <a:endParaRPr lang="zh-CN" alt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Yuanti TC" panose="02010600040101010101" pitchFamily="2" charset="-120"/>
              <a:ea typeface="Yuanti TC" panose="02010600040101010101" pitchFamily="2" charset="-12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FFF142D-5A3A-1D41-9B76-81007DD857C0}"/>
              </a:ext>
            </a:extLst>
          </p:cNvPr>
          <p:cNvSpPr txBox="1"/>
          <p:nvPr/>
        </p:nvSpPr>
        <p:spPr>
          <a:xfrm>
            <a:off x="2409084" y="4975644"/>
            <a:ext cx="7597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2022.03.27</a:t>
            </a:r>
          </a:p>
          <a:p>
            <a:pPr algn="ctr"/>
            <a:r>
              <a:rPr kumimoji="1"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Yuanti TC" panose="02010600040101010101" pitchFamily="2" charset="-120"/>
                <a:ea typeface="Yuanti TC" panose="02010600040101010101" pitchFamily="2" charset="-120"/>
              </a:rPr>
              <a:t>https://www.ficcoc.org</a:t>
            </a:r>
          </a:p>
        </p:txBody>
      </p:sp>
    </p:spTree>
    <p:extLst>
      <p:ext uri="{BB962C8B-B14F-4D97-AF65-F5344CB8AC3E}">
        <p14:creationId xmlns:p14="http://schemas.microsoft.com/office/powerpoint/2010/main" val="91831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1407F-B57C-4F77-B04D-7B52DC27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23" y="275811"/>
            <a:ext cx="9404723" cy="1055448"/>
          </a:xfrm>
        </p:spPr>
        <p:txBody>
          <a:bodyPr/>
          <a:lstStyle/>
          <a:p>
            <a:pPr algn="ctr"/>
            <a:r>
              <a:rPr lang="zh-CN" altLang="en-US" sz="4800" dirty="0">
                <a:latin typeface="Heiti SC Medium" pitchFamily="2" charset="-128"/>
                <a:ea typeface="Heiti SC Medium" pitchFamily="2" charset="-128"/>
              </a:rPr>
              <a:t>诗篇</a:t>
            </a:r>
            <a:r>
              <a:rPr lang="en-US" altLang="zh-CN" sz="4800" dirty="0">
                <a:latin typeface="Heiti SC Medium" pitchFamily="2" charset="-128"/>
                <a:ea typeface="Heiti SC Medium" pitchFamily="2" charset="-128"/>
              </a:rPr>
              <a:t>121</a:t>
            </a:r>
            <a:endParaRPr lang="zh-CN" altLang="en-US" sz="4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471392-0648-4A41-9083-87E04AEB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065252"/>
            <a:ext cx="11624442" cy="5164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1.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我要向山舉目。我的幫助從何而來。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2.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我的幫助從造天地的耶和華而來。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3.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他必不叫你的腳搖動．保護你的必不打盹。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4.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保護以色列的、也不打盹、也不睡覺。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922222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1407F-B57C-4F77-B04D-7B52DC27D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623" y="275811"/>
            <a:ext cx="9404723" cy="1055448"/>
          </a:xfrm>
        </p:spPr>
        <p:txBody>
          <a:bodyPr/>
          <a:lstStyle/>
          <a:p>
            <a:pPr algn="ctr"/>
            <a:r>
              <a:rPr lang="zh-CN" altLang="en-US" sz="4800" dirty="0">
                <a:latin typeface="Heiti SC Medium" pitchFamily="2" charset="-128"/>
                <a:ea typeface="Heiti SC Medium" pitchFamily="2" charset="-128"/>
              </a:rPr>
              <a:t>诗篇</a:t>
            </a:r>
            <a:r>
              <a:rPr lang="en-US" altLang="zh-CN" sz="4800" dirty="0">
                <a:latin typeface="Heiti SC Medium" pitchFamily="2" charset="-128"/>
                <a:ea typeface="Heiti SC Medium" pitchFamily="2" charset="-128"/>
              </a:rPr>
              <a:t>121</a:t>
            </a:r>
            <a:endParaRPr lang="zh-CN" altLang="en-US" sz="4800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471392-0648-4A41-9083-87E04AEB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" y="1065252"/>
            <a:ext cx="11624442" cy="51645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5.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保護你的是耶和華．耶和華在你右邊蔭庇你。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6.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白日太陽必不傷你．夜間月亮必不害你。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7.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耶和華要保護你、免受一切的災害．他要保護你的性命。</a:t>
            </a:r>
          </a:p>
          <a:p>
            <a:pPr marL="0" indent="0">
              <a:buNone/>
            </a:pPr>
            <a:r>
              <a:rPr lang="en-US" altLang="zh-TW" sz="4400" dirty="0">
                <a:latin typeface="Heiti SC Medium" pitchFamily="2" charset="-128"/>
                <a:ea typeface="Heiti SC Medium" pitchFamily="2" charset="-128"/>
              </a:rPr>
              <a:t>8. </a:t>
            </a:r>
            <a:r>
              <a:rPr lang="zh-TW" altLang="en-US" sz="4400" dirty="0">
                <a:latin typeface="Heiti SC Medium" pitchFamily="2" charset="-128"/>
                <a:ea typeface="Heiti SC Medium" pitchFamily="2" charset="-128"/>
              </a:rPr>
              <a:t>你出你入、耶和華要保護你、從今時直到永遠。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98494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03-27-01-叫我抬起頭的神 The Lifter of My Head - 讚美之泉敬拜讚美 (16) [www.downloadtube.net]">
            <a:hlinkClick r:id="" action="ppaction://media"/>
            <a:extLst>
              <a:ext uri="{FF2B5EF4-FFF2-40B4-BE49-F238E27FC236}">
                <a16:creationId xmlns:a16="http://schemas.microsoft.com/office/drawing/2014/main" id="{E082E88F-8D06-4F96-AEE1-76D66DDAA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402725" cy="69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  <p:pic>
        <p:nvPicPr>
          <p:cNvPr id="2" name="2022-03-27-02-奔向愛我的神 [www.downloadtube.net]">
            <a:hlinkClick r:id="" action="ppaction://media"/>
            <a:extLst>
              <a:ext uri="{FF2B5EF4-FFF2-40B4-BE49-F238E27FC236}">
                <a16:creationId xmlns:a16="http://schemas.microsoft.com/office/drawing/2014/main" id="{48DD9666-6BC5-4324-BB0D-7568D82832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" y="-19050"/>
            <a:ext cx="12192000" cy="754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  <p:pic>
        <p:nvPicPr>
          <p:cNvPr id="3" name="2022-03-27-03-新的異象，新的方向-讚美之泉敬拜讚美 (20) www.downloadtube.net">
            <a:hlinkClick r:id="" action="ppaction://media"/>
            <a:extLst>
              <a:ext uri="{FF2B5EF4-FFF2-40B4-BE49-F238E27FC236}">
                <a16:creationId xmlns:a16="http://schemas.microsoft.com/office/drawing/2014/main" id="{13E3789C-A82C-4137-9CD6-1BB83B6AD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522" y="-192504"/>
            <a:ext cx="12534228" cy="70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BEBEB"/>
                </a:solidFill>
                <a:effectLst/>
                <a:uLnTx/>
                <a:uFillTx/>
                <a:latin typeface="Baoli SC" panose="02010600040101010101" pitchFamily="2" charset="-122"/>
                <a:ea typeface="Baoli SC" panose="02010600040101010101" pitchFamily="2" charset="-122"/>
                <a:cs typeface="+mn-cs"/>
              </a:rPr>
              <a:t>自由祷告</a:t>
            </a:r>
          </a:p>
        </p:txBody>
      </p:sp>
    </p:spTree>
    <p:extLst>
      <p:ext uri="{BB962C8B-B14F-4D97-AF65-F5344CB8AC3E}">
        <p14:creationId xmlns:p14="http://schemas.microsoft.com/office/powerpoint/2010/main" val="135219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夜晚的星空&#10;&#10;描述已自动生成">
            <a:extLst>
              <a:ext uri="{FF2B5EF4-FFF2-40B4-BE49-F238E27FC236}">
                <a16:creationId xmlns:a16="http://schemas.microsoft.com/office/drawing/2014/main" id="{9AD5642A-3D9D-BC48-B175-EA1AC30C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2504"/>
            <a:ext cx="12192000" cy="8128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401D8B58-5CFA-554F-A7BB-C6412F72A045}"/>
              </a:ext>
            </a:extLst>
          </p:cNvPr>
          <p:cNvSpPr txBox="1"/>
          <p:nvPr/>
        </p:nvSpPr>
        <p:spPr>
          <a:xfrm>
            <a:off x="2160371" y="1506043"/>
            <a:ext cx="7871257" cy="2365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EBEBEB"/>
              </a:solidFill>
              <a:effectLst/>
              <a:uLnTx/>
              <a:uFillTx/>
              <a:latin typeface="Baoli SC" panose="02010600040101010101" pitchFamily="2" charset="-122"/>
              <a:ea typeface="Baoli SC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1931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197</Words>
  <Application>Microsoft Office PowerPoint</Application>
  <PresentationFormat>Widescreen</PresentationFormat>
  <Paragraphs>16</Paragraphs>
  <Slides>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等线</vt:lpstr>
      <vt:lpstr>Arial</vt:lpstr>
      <vt:lpstr>Baoli SC</vt:lpstr>
      <vt:lpstr>Century Gothic</vt:lpstr>
      <vt:lpstr>Heiti SC Medium</vt:lpstr>
      <vt:lpstr>Wingdings 3</vt:lpstr>
      <vt:lpstr>Yuanti TC</vt:lpstr>
      <vt:lpstr>离子</vt:lpstr>
      <vt:lpstr>PowerPoint Presentation</vt:lpstr>
      <vt:lpstr>诗篇121</vt:lpstr>
      <vt:lpstr>诗篇121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Daniel Liang</cp:lastModifiedBy>
  <cp:revision>20</cp:revision>
  <dcterms:modified xsi:type="dcterms:W3CDTF">2022-03-23T04:25:05Z</dcterms:modified>
</cp:coreProperties>
</file>